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letter"/>
  <p:notesSz cx="7102475" cy="93884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27" autoAdjust="0"/>
  </p:normalViewPr>
  <p:slideViewPr>
    <p:cSldViewPr>
      <p:cViewPr>
        <p:scale>
          <a:sx n="120" d="100"/>
          <a:sy n="120" d="100"/>
        </p:scale>
        <p:origin x="79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98703-5673-49D4-89D5-A90C21CA10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4C868-93A3-4DD2-BB08-59EB98F034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BAB7A-8608-47D2-998E-C9878EAAC8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1B87-DA42-4916-A009-75209F159A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BB1A5-2026-4119-89E9-EF58C38DCC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D558D-C069-485F-811E-CC624CC43C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47A37-F6F9-45F9-B9D2-AE6EA19C51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B93E6-2E18-4E00-9254-19DC8C9626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E8E30-DB9F-404C-BA55-58027AA6C7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3F07-B90A-4F27-88AE-C50D9836601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FEE78-B808-405B-8023-14354EF6DF9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9281919-0CEB-48C2-8EF7-8BBCD71B42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WordPictureWatermark1705897564" descr="Hoja membreta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40" t="6300" r="33790" b="84700"/>
          <a:stretch/>
        </p:blipFill>
        <p:spPr bwMode="auto">
          <a:xfrm>
            <a:off x="5281236" y="846006"/>
            <a:ext cx="1368152" cy="47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Imagen 2" descr="tebae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81312" y="351904"/>
            <a:ext cx="475680" cy="475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6" name="AutoShape 6"/>
          <p:cNvSpPr>
            <a:spLocks noChangeArrowheads="1"/>
          </p:cNvSpPr>
          <p:nvPr/>
        </p:nvSpPr>
        <p:spPr bwMode="auto">
          <a:xfrm>
            <a:off x="260648" y="755576"/>
            <a:ext cx="792088" cy="864096"/>
          </a:xfrm>
          <a:prstGeom prst="roundRect">
            <a:avLst>
              <a:gd name="adj" fmla="val 1076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087" name="Text Box 7"/>
          <p:cNvSpPr txBox="1">
            <a:spLocks noChangeArrowheads="1"/>
          </p:cNvSpPr>
          <p:nvPr/>
        </p:nvSpPr>
        <p:spPr bwMode="auto">
          <a:xfrm>
            <a:off x="260648" y="1043608"/>
            <a:ext cx="838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600" dirty="0"/>
              <a:t>FOTO</a:t>
            </a:r>
          </a:p>
        </p:txBody>
      </p:sp>
      <p:sp>
        <p:nvSpPr>
          <p:cNvPr id="1088" name="Rectangle 9"/>
          <p:cNvSpPr>
            <a:spLocks noChangeArrowheads="1"/>
          </p:cNvSpPr>
          <p:nvPr/>
        </p:nvSpPr>
        <p:spPr bwMode="auto">
          <a:xfrm>
            <a:off x="3393232" y="251520"/>
            <a:ext cx="3276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1090" name="Text Box 11"/>
          <p:cNvSpPr txBox="1">
            <a:spLocks noChangeArrowheads="1"/>
          </p:cNvSpPr>
          <p:nvPr/>
        </p:nvSpPr>
        <p:spPr bwMode="auto">
          <a:xfrm>
            <a:off x="3356992" y="323528"/>
            <a:ext cx="3024336" cy="605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750"/>
              </a:lnSpc>
              <a:spcBef>
                <a:spcPts val="0"/>
              </a:spcBef>
            </a:pPr>
            <a:r>
              <a:rPr lang="es-ES" sz="700" dirty="0"/>
              <a:t>DOMICILIO:   </a:t>
            </a:r>
            <a:r>
              <a:rPr lang="es-ES" sz="700" dirty="0">
                <a:solidFill>
                  <a:srgbClr val="00B050"/>
                </a:solidFill>
              </a:rPr>
              <a:t>PRIVADA DE LIBERTAD NO. 5</a:t>
            </a:r>
          </a:p>
          <a:p>
            <a:pPr>
              <a:lnSpc>
                <a:spcPts val="750"/>
              </a:lnSpc>
              <a:spcBef>
                <a:spcPts val="0"/>
              </a:spcBef>
            </a:pPr>
            <a:r>
              <a:rPr lang="es-ES" sz="700" dirty="0"/>
              <a:t>LOCALIDAD:  </a:t>
            </a:r>
            <a:r>
              <a:rPr lang="es-ES" sz="700" dirty="0">
                <a:solidFill>
                  <a:srgbClr val="00B050"/>
                </a:solidFill>
              </a:rPr>
              <a:t>EL CAFETAL</a:t>
            </a:r>
          </a:p>
          <a:p>
            <a:pPr>
              <a:lnSpc>
                <a:spcPts val="750"/>
              </a:lnSpc>
              <a:spcBef>
                <a:spcPts val="0"/>
              </a:spcBef>
            </a:pPr>
            <a:r>
              <a:rPr lang="es-ES" sz="700" dirty="0"/>
              <a:t>MUNICIPIO:  </a:t>
            </a:r>
            <a:r>
              <a:rPr lang="es-ES" sz="700" dirty="0">
                <a:solidFill>
                  <a:srgbClr val="00B050"/>
                </a:solidFill>
              </a:rPr>
              <a:t>ALTO LUCERO DE GUTIERREZ BARRIOS</a:t>
            </a:r>
          </a:p>
          <a:p>
            <a:pPr>
              <a:lnSpc>
                <a:spcPts val="750"/>
              </a:lnSpc>
              <a:spcBef>
                <a:spcPts val="0"/>
              </a:spcBef>
            </a:pPr>
            <a:r>
              <a:rPr lang="es-ES" sz="700" dirty="0"/>
              <a:t>CURP</a:t>
            </a:r>
          </a:p>
          <a:p>
            <a:pPr>
              <a:lnSpc>
                <a:spcPts val="750"/>
              </a:lnSpc>
              <a:spcBef>
                <a:spcPts val="0"/>
              </a:spcBef>
            </a:pPr>
            <a:r>
              <a:rPr lang="es-ES" sz="700" dirty="0"/>
              <a:t>TIPO DE SANGRE</a:t>
            </a:r>
          </a:p>
        </p:txBody>
      </p:sp>
      <p:sp>
        <p:nvSpPr>
          <p:cNvPr id="1094" name="Text Box 15"/>
          <p:cNvSpPr txBox="1">
            <a:spLocks noChangeArrowheads="1"/>
          </p:cNvSpPr>
          <p:nvPr/>
        </p:nvSpPr>
        <p:spPr bwMode="auto">
          <a:xfrm>
            <a:off x="3573016" y="1907704"/>
            <a:ext cx="288032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600" b="1" dirty="0"/>
              <a:t>REFRENDOS:  2022     2023      2024  ,    VALIDO SOLO CON REFRENDOS</a:t>
            </a:r>
          </a:p>
          <a:p>
            <a:pPr>
              <a:spcBef>
                <a:spcPct val="50000"/>
              </a:spcBef>
            </a:pPr>
            <a:endParaRPr lang="es-ES" sz="600" b="1" dirty="0"/>
          </a:p>
        </p:txBody>
      </p:sp>
      <p:sp>
        <p:nvSpPr>
          <p:cNvPr id="1095" name="Text Box 16"/>
          <p:cNvSpPr txBox="1">
            <a:spLocks noChangeArrowheads="1"/>
          </p:cNvSpPr>
          <p:nvPr/>
        </p:nvSpPr>
        <p:spPr bwMode="auto">
          <a:xfrm>
            <a:off x="3356992" y="899592"/>
            <a:ext cx="25922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800" dirty="0"/>
              <a:t>VIGENTE A PARTIR DE </a:t>
            </a:r>
            <a:r>
              <a:rPr lang="es-ES" sz="800" dirty="0">
                <a:solidFill>
                  <a:srgbClr val="00B050"/>
                </a:solidFill>
              </a:rPr>
              <a:t>AGOSTO </a:t>
            </a:r>
            <a:r>
              <a:rPr lang="es-ES" sz="800" dirty="0"/>
              <a:t> 20</a:t>
            </a:r>
            <a:r>
              <a:rPr lang="es-ES" sz="800" dirty="0">
                <a:solidFill>
                  <a:srgbClr val="00B050"/>
                </a:solidFill>
              </a:rPr>
              <a:t>22</a:t>
            </a:r>
          </a:p>
        </p:txBody>
      </p:sp>
      <p:sp>
        <p:nvSpPr>
          <p:cNvPr id="1096" name="Rectangle 4"/>
          <p:cNvSpPr>
            <a:spLocks noChangeArrowheads="1"/>
          </p:cNvSpPr>
          <p:nvPr/>
        </p:nvSpPr>
        <p:spPr bwMode="auto">
          <a:xfrm>
            <a:off x="116632" y="251520"/>
            <a:ext cx="3276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 sz="2400">
              <a:latin typeface="Times New Roman" pitchFamily="18" charset="0"/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188640" y="323528"/>
            <a:ext cx="6408712" cy="172819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286544" y="1907704"/>
            <a:ext cx="838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600" dirty="0"/>
              <a:t>FIRMA</a:t>
            </a:r>
          </a:p>
        </p:txBody>
      </p:sp>
      <p:cxnSp>
        <p:nvCxnSpPr>
          <p:cNvPr id="80" name="79 Conector recto"/>
          <p:cNvCxnSpPr/>
          <p:nvPr/>
        </p:nvCxnSpPr>
        <p:spPr>
          <a:xfrm>
            <a:off x="260648" y="1907704"/>
            <a:ext cx="8640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3429000" y="899592"/>
            <a:ext cx="31683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Rectángulo"/>
          <p:cNvSpPr/>
          <p:nvPr/>
        </p:nvSpPr>
        <p:spPr>
          <a:xfrm>
            <a:off x="1340768" y="323528"/>
            <a:ext cx="14264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00" b="1" spc="-50" dirty="0">
                <a:latin typeface="Cambria" pitchFamily="18" charset="0"/>
              </a:rPr>
              <a:t>DIRECCIÓN  GENERAL</a:t>
            </a:r>
          </a:p>
          <a:p>
            <a:pPr algn="ctr"/>
            <a:r>
              <a:rPr lang="es-ES" sz="1000" b="1" spc="-50" dirty="0">
                <a:latin typeface="Cambria" pitchFamily="18" charset="0"/>
              </a:rPr>
              <a:t> DE</a:t>
            </a:r>
          </a:p>
          <a:p>
            <a:pPr algn="ctr"/>
            <a:r>
              <a:rPr lang="es-ES" sz="1000" b="1" spc="-50" dirty="0">
                <a:latin typeface="Cambria" pitchFamily="18" charset="0"/>
              </a:rPr>
              <a:t> TELEBACHILLERATO </a:t>
            </a:r>
          </a:p>
        </p:txBody>
      </p:sp>
      <p:sp>
        <p:nvSpPr>
          <p:cNvPr id="92" name="91 Rectángulo"/>
          <p:cNvSpPr/>
          <p:nvPr/>
        </p:nvSpPr>
        <p:spPr>
          <a:xfrm>
            <a:off x="1196752" y="797387"/>
            <a:ext cx="2160240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>
                <a:latin typeface="Calibri" pitchFamily="34" charset="0"/>
              </a:rPr>
              <a:t>LA PRESENTE ACREDITA A:</a:t>
            </a:r>
          </a:p>
          <a:p>
            <a:r>
              <a:rPr lang="es-ES" sz="1000" i="1" dirty="0">
                <a:solidFill>
                  <a:srgbClr val="00B050"/>
                </a:solidFill>
                <a:latin typeface="Calibri" pitchFamily="34" charset="0"/>
              </a:rPr>
              <a:t>JUAN CARLOS AYALA DOMINGUEZ</a:t>
            </a:r>
          </a:p>
          <a:p>
            <a:r>
              <a:rPr lang="es-ES" sz="900" dirty="0">
                <a:latin typeface="Calibri" pitchFamily="34" charset="0"/>
              </a:rPr>
              <a:t>COMO ALUMNO DEL TELEBACHILLERATO:</a:t>
            </a:r>
          </a:p>
          <a:p>
            <a:r>
              <a:rPr lang="es-ES" sz="1000" dirty="0">
                <a:solidFill>
                  <a:srgbClr val="00B050"/>
                </a:solidFill>
                <a:latin typeface="Calibri" pitchFamily="34" charset="0"/>
              </a:rPr>
              <a:t>“ALTO LUCERO”</a:t>
            </a:r>
          </a:p>
          <a:p>
            <a:r>
              <a:rPr lang="es-ES" sz="900" dirty="0">
                <a:latin typeface="Calibri" pitchFamily="34" charset="0"/>
              </a:rPr>
              <a:t>CLAVE:  30ETH  </a:t>
            </a:r>
            <a:r>
              <a:rPr lang="es-ES" sz="900" dirty="0">
                <a:solidFill>
                  <a:srgbClr val="00B050"/>
                </a:solidFill>
                <a:latin typeface="Calibri" pitchFamily="34" charset="0"/>
              </a:rPr>
              <a:t>0071Q</a:t>
            </a:r>
          </a:p>
          <a:p>
            <a:r>
              <a:rPr lang="es-ES" sz="900" dirty="0">
                <a:latin typeface="Calibri" pitchFamily="34" charset="0"/>
              </a:rPr>
              <a:t>GENERACION: 20 </a:t>
            </a:r>
            <a:r>
              <a:rPr lang="es-ES" sz="900" dirty="0">
                <a:solidFill>
                  <a:srgbClr val="00B050"/>
                </a:solidFill>
                <a:latin typeface="Calibri" pitchFamily="34" charset="0"/>
              </a:rPr>
              <a:t>22 </a:t>
            </a:r>
            <a:r>
              <a:rPr lang="es-ES" sz="900" dirty="0">
                <a:latin typeface="Calibri" pitchFamily="34" charset="0"/>
              </a:rPr>
              <a:t>    -    20</a:t>
            </a:r>
            <a:r>
              <a:rPr lang="es-ES" sz="900" dirty="0">
                <a:solidFill>
                  <a:srgbClr val="00B050"/>
                </a:solidFill>
                <a:latin typeface="Calibri" pitchFamily="34" charset="0"/>
              </a:rPr>
              <a:t>25</a:t>
            </a:r>
          </a:p>
          <a:p>
            <a:pPr>
              <a:lnSpc>
                <a:spcPts val="1000"/>
              </a:lnSpc>
            </a:pPr>
            <a:endParaRPr lang="es-ES" sz="600" b="1" dirty="0">
              <a:latin typeface="Calibri" pitchFamily="34" charset="0"/>
            </a:endParaRPr>
          </a:p>
          <a:p>
            <a:pPr algn="ctr">
              <a:lnSpc>
                <a:spcPts val="900"/>
              </a:lnSpc>
            </a:pPr>
            <a:r>
              <a:rPr lang="es-ES" sz="800" dirty="0">
                <a:latin typeface="Calibri" pitchFamily="34" charset="0"/>
              </a:rPr>
              <a:t>PROFR.  DESSIER EVELIO DIAZ MEZA</a:t>
            </a:r>
          </a:p>
          <a:p>
            <a:pPr algn="ctr">
              <a:lnSpc>
                <a:spcPts val="900"/>
              </a:lnSpc>
            </a:pPr>
            <a:r>
              <a:rPr lang="es-ES" sz="900" b="1" dirty="0">
                <a:latin typeface="Calibri" pitchFamily="34" charset="0"/>
              </a:rPr>
              <a:t> </a:t>
            </a:r>
            <a:r>
              <a:rPr lang="es-ES" sz="700" b="1" dirty="0">
                <a:latin typeface="Calibri" pitchFamily="34" charset="0"/>
              </a:rPr>
              <a:t>SUPERVISOR DE ZONA </a:t>
            </a:r>
          </a:p>
          <a:p>
            <a:r>
              <a:rPr lang="es-ES" sz="800" dirty="0">
                <a:latin typeface="Calibri" pitchFamily="34" charset="0"/>
              </a:rPr>
              <a:t> </a:t>
            </a:r>
            <a:endParaRPr lang="es-ES" sz="700" b="1" dirty="0">
              <a:latin typeface="Calibri" pitchFamily="34" charset="0"/>
            </a:endParaRPr>
          </a:p>
        </p:txBody>
      </p:sp>
      <p:sp>
        <p:nvSpPr>
          <p:cNvPr id="97" name="96 Rectángulo"/>
          <p:cNvSpPr/>
          <p:nvPr/>
        </p:nvSpPr>
        <p:spPr>
          <a:xfrm>
            <a:off x="3429000" y="1353126"/>
            <a:ext cx="316835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700" b="1" u="sng" dirty="0">
                <a:latin typeface="Calibri" pitchFamily="34" charset="0"/>
              </a:rPr>
              <a:t>PROFR.  JOSE ALEJANDRO BARRADAS GONZALEZ</a:t>
            </a:r>
          </a:p>
          <a:p>
            <a:pPr algn="ctr"/>
            <a:r>
              <a:rPr lang="es-ES" sz="800" dirty="0">
                <a:latin typeface="Calibri" pitchFamily="34" charset="0"/>
              </a:rPr>
              <a:t> </a:t>
            </a:r>
            <a:r>
              <a:rPr lang="es-ES" sz="700" dirty="0">
                <a:latin typeface="Calibri" pitchFamily="34" charset="0"/>
              </a:rPr>
              <a:t>NOMBRE Y FIRMA COORDINADOR</a:t>
            </a:r>
          </a:p>
        </p:txBody>
      </p:sp>
      <p:grpSp>
        <p:nvGrpSpPr>
          <p:cNvPr id="113" name="112 Grupo"/>
          <p:cNvGrpSpPr/>
          <p:nvPr/>
        </p:nvGrpSpPr>
        <p:grpSpPr>
          <a:xfrm>
            <a:off x="3501008" y="1547664"/>
            <a:ext cx="2952328" cy="432048"/>
            <a:chOff x="3573016" y="1547664"/>
            <a:chExt cx="2952328" cy="432048"/>
          </a:xfrm>
        </p:grpSpPr>
        <p:sp>
          <p:nvSpPr>
            <p:cNvPr id="98" name="97 Rectángulo"/>
            <p:cNvSpPr/>
            <p:nvPr/>
          </p:nvSpPr>
          <p:spPr>
            <a:xfrm>
              <a:off x="3573016" y="1547664"/>
              <a:ext cx="2952328" cy="432048"/>
            </a:xfrm>
            <a:prstGeom prst="rect">
              <a:avLst/>
            </a:prstGeom>
            <a:noFill/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MX" sz="900" b="1" dirty="0">
                  <a:solidFill>
                    <a:schemeClr val="tx1"/>
                  </a:solidFill>
                </a:rPr>
                <a:t>SEMESTRE</a:t>
              </a:r>
              <a:r>
                <a:rPr lang="es-MX" sz="1000" dirty="0">
                  <a:solidFill>
                    <a:schemeClr val="tx1"/>
                  </a:solidFill>
                </a:rPr>
                <a:t>:</a:t>
              </a:r>
            </a:p>
            <a:p>
              <a:r>
                <a:rPr lang="es-MX" sz="700" dirty="0">
                  <a:solidFill>
                    <a:schemeClr val="tx1"/>
                  </a:solidFill>
                </a:rPr>
                <a:t>1RO.            2DO.            3RO.          4TO.         5TO.          6TO</a:t>
              </a:r>
              <a:r>
                <a:rPr lang="es-MX" sz="600" dirty="0">
                  <a:solidFill>
                    <a:schemeClr val="tx1"/>
                  </a:solidFill>
                </a:rPr>
                <a:t>.</a:t>
              </a:r>
            </a:p>
          </p:txBody>
        </p:sp>
        <p:sp>
          <p:nvSpPr>
            <p:cNvPr id="103" name="102 Elipse"/>
            <p:cNvSpPr/>
            <p:nvPr/>
          </p:nvSpPr>
          <p:spPr>
            <a:xfrm>
              <a:off x="4437112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6" name="105 Elipse"/>
            <p:cNvSpPr/>
            <p:nvPr/>
          </p:nvSpPr>
          <p:spPr>
            <a:xfrm>
              <a:off x="3933056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7" name="106 Elipse"/>
            <p:cNvSpPr/>
            <p:nvPr/>
          </p:nvSpPr>
          <p:spPr>
            <a:xfrm>
              <a:off x="4941168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8" name="107 Elipse"/>
            <p:cNvSpPr/>
            <p:nvPr/>
          </p:nvSpPr>
          <p:spPr>
            <a:xfrm>
              <a:off x="5373216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108 Elipse"/>
            <p:cNvSpPr/>
            <p:nvPr/>
          </p:nvSpPr>
          <p:spPr>
            <a:xfrm>
              <a:off x="5805264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0" name="109 Elipse"/>
            <p:cNvSpPr/>
            <p:nvPr/>
          </p:nvSpPr>
          <p:spPr>
            <a:xfrm>
              <a:off x="6237312" y="1763688"/>
              <a:ext cx="144016" cy="144016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124" name="WordPictureWatermark1705897564" descr="Hoja membretad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0" t="6300" r="62153" b="83799"/>
          <a:stretch/>
        </p:blipFill>
        <p:spPr bwMode="auto">
          <a:xfrm>
            <a:off x="261301" y="367138"/>
            <a:ext cx="820237" cy="375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111</Words>
  <Application>Microsoft Office PowerPoint</Application>
  <PresentationFormat>Carta (216 x 279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Diseño predeterminado</vt:lpstr>
      <vt:lpstr>Presentación de PowerPoint</vt:lpstr>
    </vt:vector>
  </TitlesOfParts>
  <Company>SEV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SUPERVISION</dc:creator>
  <cp:lastModifiedBy>Jorge Francisco Ramirez Hernandez</cp:lastModifiedBy>
  <cp:revision>85</cp:revision>
  <dcterms:created xsi:type="dcterms:W3CDTF">2009-11-11T20:55:51Z</dcterms:created>
  <dcterms:modified xsi:type="dcterms:W3CDTF">2022-05-17T13:52:41Z</dcterms:modified>
</cp:coreProperties>
</file>